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4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png>
</file>

<file path=ppt/media/image4.png>
</file>

<file path=ppt/media/image5.jp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1B0BD-16AB-4E39-9C67-F42D549E5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5737" y="408208"/>
            <a:ext cx="8939183" cy="714817"/>
          </a:xfrm>
        </p:spPr>
        <p:txBody>
          <a:bodyPr>
            <a:normAutofit fontScale="90000"/>
          </a:bodyPr>
          <a:lstStyle/>
          <a:p>
            <a:r>
              <a:rPr lang="en-US" dirty="0"/>
              <a:t>DRV2605 Haptic Motor Driver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AEDB9C-5082-4E83-956A-3F25F1FB1A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12803" y="6072163"/>
            <a:ext cx="2183275" cy="461803"/>
          </a:xfrm>
        </p:spPr>
        <p:txBody>
          <a:bodyPr/>
          <a:lstStyle/>
          <a:p>
            <a:r>
              <a:rPr lang="en-US" dirty="0"/>
              <a:t>Jordan Pulido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3DD7C6-EDDF-4D2A-B34E-2218BBCFA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214" y="1736716"/>
            <a:ext cx="4746087" cy="396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544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9D1F5-57BE-4B4F-AD8D-D5853B8E6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508" y="274551"/>
            <a:ext cx="8534400" cy="1507067"/>
          </a:xfrm>
        </p:spPr>
        <p:txBody>
          <a:bodyPr/>
          <a:lstStyle/>
          <a:p>
            <a:r>
              <a:rPr lang="en-US" dirty="0"/>
              <a:t>Introduction (Proposal)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53369B-9DDA-4DD3-B4A1-BA7C4CE21B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160" y="881381"/>
            <a:ext cx="11088608" cy="3520299"/>
          </a:xfrm>
        </p:spPr>
        <p:txBody>
          <a:bodyPr/>
          <a:lstStyle/>
          <a:p>
            <a:r>
              <a:rPr lang="en-US" dirty="0"/>
              <a:t>In virtual reality, when an object rubs or passes through a surface, the user is restricted to feeling the realism (texture, and friction) throughout the experience.</a:t>
            </a:r>
          </a:p>
          <a:p>
            <a:r>
              <a:rPr lang="en-US" dirty="0"/>
              <a:t>When a surface is being in contact with a certain object or tool, these objects can be determined by the roughness, hardness, or slipperiness.</a:t>
            </a:r>
          </a:p>
          <a:p>
            <a:r>
              <a:rPr lang="en-US" dirty="0"/>
              <a:t>To capture these characteristics, a haptic driver will read the different functions, which the model is used to produce vibration signals and generate force.</a:t>
            </a:r>
          </a:p>
        </p:txBody>
      </p:sp>
      <p:pic>
        <p:nvPicPr>
          <p:cNvPr id="1026" name="Picture 2" descr="Image result for haptic">
            <a:extLst>
              <a:ext uri="{FF2B5EF4-FFF2-40B4-BE49-F238E27FC236}">
                <a16:creationId xmlns:a16="http://schemas.microsoft.com/office/drawing/2014/main" id="{F8F8312C-B35A-4BC7-B63C-A7B3EAE592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3976" y="4401680"/>
            <a:ext cx="2466975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266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A9738-015D-48C2-9BE7-22B664104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6486" y="189245"/>
            <a:ext cx="2379028" cy="1507067"/>
          </a:xfrm>
        </p:spPr>
        <p:txBody>
          <a:bodyPr/>
          <a:lstStyle/>
          <a:p>
            <a:r>
              <a:rPr lang="en-US" dirty="0"/>
              <a:t>budget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C745DC-C6AB-4989-9A12-0C005E861C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2378" y="2041864"/>
            <a:ext cx="8300440" cy="4252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176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8F464-B0DC-4A46-AAA0-4DCECC953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8850" y="351681"/>
            <a:ext cx="2534298" cy="1507067"/>
          </a:xfrm>
        </p:spPr>
        <p:txBody>
          <a:bodyPr/>
          <a:lstStyle/>
          <a:p>
            <a:r>
              <a:rPr lang="en-US" dirty="0"/>
              <a:t>Schedule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293E600-0508-4C56-805A-76E9E0E9F6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6837" y="2051087"/>
            <a:ext cx="7018325" cy="330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370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9560A-D034-4080-AE6F-8526DC773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6854" y="146151"/>
            <a:ext cx="5411788" cy="1507067"/>
          </a:xfrm>
        </p:spPr>
        <p:txBody>
          <a:bodyPr/>
          <a:lstStyle/>
          <a:p>
            <a:r>
              <a:rPr lang="en-US" dirty="0"/>
              <a:t>Enclosed Hardware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53D73C8-3FD1-4849-A147-5F5A54DA43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3816" y="2086253"/>
            <a:ext cx="5404826" cy="304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63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A6E79-DA0A-49F6-BA66-28DAA0B0F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067" y="305949"/>
            <a:ext cx="2396340" cy="1507067"/>
          </a:xfrm>
        </p:spPr>
        <p:txBody>
          <a:bodyPr/>
          <a:lstStyle/>
          <a:p>
            <a:r>
              <a:rPr lang="en-US" dirty="0"/>
              <a:t>Address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C362A8B-B981-4F71-A3F9-9B6A7A706B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1341" y="2931366"/>
            <a:ext cx="6506594" cy="26666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6085C7-779F-4FC5-9833-49C9FBA9BBE2}"/>
              </a:ext>
            </a:extLst>
          </p:cNvPr>
          <p:cNvSpPr txBox="1"/>
          <p:nvPr/>
        </p:nvSpPr>
        <p:spPr>
          <a:xfrm>
            <a:off x="3274350" y="2112885"/>
            <a:ext cx="4820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DRV2605 Haptic Motor Driver (0x5A)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219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6F96A-46D2-4739-BA9B-9B60D40B0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0488" y="0"/>
            <a:ext cx="2609404" cy="1507067"/>
          </a:xfrm>
        </p:spPr>
        <p:txBody>
          <a:bodyPr/>
          <a:lstStyle/>
          <a:p>
            <a:r>
              <a:rPr lang="en-US" dirty="0"/>
              <a:t>Reading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EB8A648-1C7F-4C1B-836D-0DA938D2C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1226" y="2983783"/>
            <a:ext cx="4302353" cy="1215354"/>
          </a:xfrm>
          <a:prstGeom prst="rect">
            <a:avLst/>
          </a:prstGeom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46E97169-3612-449D-AB59-6A0C7D273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5190" y="1324744"/>
            <a:ext cx="5411986" cy="49179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0C330FD-A819-4783-9F65-AF7547624B10}"/>
              </a:ext>
            </a:extLst>
          </p:cNvPr>
          <p:cNvSpPr/>
          <p:nvPr/>
        </p:nvSpPr>
        <p:spPr>
          <a:xfrm>
            <a:off x="6096000" y="6478373"/>
            <a:ext cx="441875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https://cdn-shop.adafruit.com/datasheets/DRV2605.pdf</a:t>
            </a:r>
          </a:p>
        </p:txBody>
      </p:sp>
    </p:spTree>
    <p:extLst>
      <p:ext uri="{BB962C8B-B14F-4D97-AF65-F5344CB8AC3E}">
        <p14:creationId xmlns:p14="http://schemas.microsoft.com/office/powerpoint/2010/main" val="330541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10634-9758-4B45-A293-8EFFA60F3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500" y="399343"/>
            <a:ext cx="8534400" cy="1507067"/>
          </a:xfrm>
        </p:spPr>
        <p:txBody>
          <a:bodyPr/>
          <a:lstStyle/>
          <a:p>
            <a:r>
              <a:rPr lang="en-US" dirty="0"/>
              <a:t>Previous course knowledge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C41817-3245-40A4-971D-2DE48DCB7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500" y="1518082"/>
            <a:ext cx="8534400" cy="2995802"/>
          </a:xfrm>
        </p:spPr>
        <p:txBody>
          <a:bodyPr/>
          <a:lstStyle/>
          <a:p>
            <a:r>
              <a:rPr lang="en-US" dirty="0"/>
              <a:t>CENG 216 – Introduction to Software Engineering</a:t>
            </a:r>
          </a:p>
          <a:p>
            <a:r>
              <a:rPr lang="en-US" dirty="0"/>
              <a:t>CENG 252 – Embedded Systems</a:t>
            </a:r>
          </a:p>
          <a:p>
            <a:r>
              <a:rPr lang="en-US" dirty="0"/>
              <a:t>CENG 200 – Unix Scripting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402419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237</TotalTime>
  <Words>143</Words>
  <Application>Microsoft Office PowerPoint</Application>
  <PresentationFormat>Widescreen</PresentationFormat>
  <Paragraphs>17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Century Gothic</vt:lpstr>
      <vt:lpstr>Wingdings 3</vt:lpstr>
      <vt:lpstr>Slice</vt:lpstr>
      <vt:lpstr>DRV2605 Haptic Motor Driver</vt:lpstr>
      <vt:lpstr>Introduction (Proposal)</vt:lpstr>
      <vt:lpstr>budget</vt:lpstr>
      <vt:lpstr>Schedule</vt:lpstr>
      <vt:lpstr>Enclosed Hardware</vt:lpstr>
      <vt:lpstr>Address</vt:lpstr>
      <vt:lpstr>Reading</vt:lpstr>
      <vt:lpstr>Previous course knowledge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DRV2605 Haptic Motor Driver</dc:title>
  <dc:creator>Jordan Pulido</dc:creator>
  <cp:lastModifiedBy>Jordan Pulido</cp:lastModifiedBy>
  <cp:revision>22</cp:revision>
  <dcterms:created xsi:type="dcterms:W3CDTF">2018-11-25T19:03:25Z</dcterms:created>
  <dcterms:modified xsi:type="dcterms:W3CDTF">2018-11-27T16:05:06Z</dcterms:modified>
</cp:coreProperties>
</file>

<file path=docProps/thumbnail.jpeg>
</file>